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0166" y="928670"/>
            <a:ext cx="6500858" cy="107157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err="1" smtClean="0"/>
              <a:t>экотур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2786058"/>
            <a:ext cx="6705624" cy="35719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pPr algn="l"/>
            <a:r>
              <a:rPr lang="ru-RU" dirty="0" smtClean="0"/>
              <a:t>Возрастная категория 1-4 класс</a:t>
            </a:r>
          </a:p>
          <a:p>
            <a:pPr algn="l"/>
            <a:r>
              <a:rPr lang="ru-RU" dirty="0" smtClean="0"/>
              <a:t>Форма работы – презентация</a:t>
            </a:r>
          </a:p>
          <a:p>
            <a:pPr algn="l"/>
            <a:r>
              <a:rPr lang="ru-RU" dirty="0" smtClean="0"/>
              <a:t>МБОУ Покровская средняя школа</a:t>
            </a:r>
          </a:p>
          <a:p>
            <a:pPr algn="l"/>
            <a:r>
              <a:rPr lang="ru-RU" dirty="0" smtClean="0"/>
              <a:t>Архангельская область Онежский район</a:t>
            </a:r>
          </a:p>
          <a:p>
            <a:pPr algn="l"/>
            <a:r>
              <a:rPr lang="ru-RU" dirty="0" smtClean="0"/>
              <a:t>П. Покровское ул. Усачёва д. 3</a:t>
            </a:r>
          </a:p>
          <a:p>
            <a:pPr algn="l"/>
            <a:r>
              <a:rPr lang="ru-RU" dirty="0" smtClean="0"/>
              <a:t>Александров Никита 1 класс </a:t>
            </a:r>
          </a:p>
          <a:p>
            <a:pPr algn="l"/>
            <a:r>
              <a:rPr lang="ru-RU" dirty="0" smtClean="0"/>
              <a:t>Руководитель - Александрова Т.П.</a:t>
            </a:r>
          </a:p>
          <a:p>
            <a:pPr algn="l"/>
            <a:r>
              <a:rPr lang="ru-RU" dirty="0" smtClean="0"/>
              <a:t>«В заповеднике дремучем никогда не будет скучно!»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Встречается 21 вид млекопитающих среди них: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57620" y="2643182"/>
            <a:ext cx="1809750" cy="1809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714752"/>
            <a:ext cx="2600325" cy="1809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643314"/>
            <a:ext cx="2743200" cy="1809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Выноска-облако 6"/>
          <p:cNvSpPr/>
          <p:nvPr/>
        </p:nvSpPr>
        <p:spPr>
          <a:xfrm>
            <a:off x="500034" y="1928802"/>
            <a:ext cx="2571768" cy="142876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Бурый медведь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5572132" y="1571612"/>
            <a:ext cx="3143272" cy="221457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Бурундук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3071802" y="4357694"/>
            <a:ext cx="3214710" cy="100013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Барсук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109 видов птиц.</a:t>
            </a:r>
            <a:br>
              <a:rPr lang="ru-RU" dirty="0" smtClean="0"/>
            </a:br>
            <a:r>
              <a:rPr lang="ru-RU" dirty="0" smtClean="0"/>
              <a:t>Даже такие редкие, как: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643050"/>
            <a:ext cx="274273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Выноска-облако 5"/>
          <p:cNvSpPr/>
          <p:nvPr/>
        </p:nvSpPr>
        <p:spPr>
          <a:xfrm>
            <a:off x="3857620" y="1857364"/>
            <a:ext cx="4000528" cy="242889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Серый журавль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071678"/>
            <a:ext cx="3219450" cy="1809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4143380"/>
            <a:ext cx="2638425" cy="1809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Выноска-облако 5"/>
          <p:cNvSpPr/>
          <p:nvPr/>
        </p:nvSpPr>
        <p:spPr>
          <a:xfrm>
            <a:off x="4857752" y="2285992"/>
            <a:ext cx="3429024" cy="192882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Коростель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928662" y="3857628"/>
            <a:ext cx="3571900" cy="164307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Пустельга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 много других животных и растений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428736"/>
            <a:ext cx="3146827" cy="26905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4286256"/>
            <a:ext cx="2419350" cy="1809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2214554"/>
            <a:ext cx="2409825" cy="1809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4357694"/>
            <a:ext cx="2714625" cy="1809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Надеемся, что вам понравилось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наше небольшое путешествие.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25000"/>
                  </a:schemeClr>
                </a:solidFill>
              </a:rPr>
              <a:t>На нашем шарике земном</a:t>
            </a:r>
          </a:p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25000"/>
                  </a:schemeClr>
                </a:solidFill>
              </a:rPr>
              <a:t>Где родились мы и живём,</a:t>
            </a:r>
          </a:p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25000"/>
                  </a:schemeClr>
                </a:solidFill>
              </a:rPr>
              <a:t>Где в травах летняя роса</a:t>
            </a:r>
          </a:p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25000"/>
                  </a:schemeClr>
                </a:solidFill>
              </a:rPr>
              <a:t>И голубые небеса,</a:t>
            </a:r>
          </a:p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25000"/>
                  </a:schemeClr>
                </a:solidFill>
              </a:rPr>
              <a:t>Где море, реки, поле, лес –</a:t>
            </a:r>
          </a:p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25000"/>
                  </a:schemeClr>
                </a:solidFill>
              </a:rPr>
              <a:t>Полно таинственных чудес!</a:t>
            </a:r>
          </a:p>
          <a:p>
            <a:pPr algn="ctr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Так давайте вместе сохраним это чудо!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143116"/>
            <a:ext cx="5864572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Цель работы: экологическое воспитание школьников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4714876" y="1714488"/>
            <a:ext cx="4000528" cy="22145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-Развитие познавательного интереса к окружающему миру;</a:t>
            </a:r>
            <a:endParaRPr lang="ru-RU" sz="2800" dirty="0"/>
          </a:p>
        </p:txBody>
      </p:sp>
      <p:sp>
        <p:nvSpPr>
          <p:cNvPr id="5" name="Овал 4"/>
          <p:cNvSpPr/>
          <p:nvPr/>
        </p:nvSpPr>
        <p:spPr>
          <a:xfrm>
            <a:off x="500034" y="2428868"/>
            <a:ext cx="4357718" cy="2000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- Развитие чувства ответственности за родную природу;</a:t>
            </a:r>
            <a:endParaRPr lang="ru-RU" sz="2400" dirty="0"/>
          </a:p>
        </p:txBody>
      </p:sp>
      <p:sp>
        <p:nvSpPr>
          <p:cNvPr id="6" name="Овал 5"/>
          <p:cNvSpPr/>
          <p:nvPr/>
        </p:nvSpPr>
        <p:spPr>
          <a:xfrm>
            <a:off x="3357554" y="4214818"/>
            <a:ext cx="4572032" cy="21431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-Участие детей в посильной для них деятельности по охране природы.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 территории Архангельской области много заповедных мест. 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14488"/>
            <a:ext cx="5912553" cy="45259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Выноска-облако 5"/>
          <p:cNvSpPr/>
          <p:nvPr/>
        </p:nvSpPr>
        <p:spPr>
          <a:xfrm>
            <a:off x="4714876" y="2143116"/>
            <a:ext cx="4071966" cy="3214710"/>
          </a:xfrm>
          <a:prstGeom prst="cloudCallou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Одно из них – Филатовский заказник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22467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Мы предлагаем вам совершить виртуальное путешествие по экологической тропе заказника 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500306"/>
            <a:ext cx="6795579" cy="40719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На территории заповедника преобладают хвойные насаждения – 62.1 %</a:t>
            </a:r>
            <a:endParaRPr lang="ru-RU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714488"/>
            <a:ext cx="6858000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Сосны – 49,5%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714488"/>
            <a:ext cx="6480000" cy="432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Ели – 12.6%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857364"/>
            <a:ext cx="7236751" cy="406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Встречаются редкие раннецветущие эфемероиды: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357430"/>
            <a:ext cx="1847850" cy="1809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4643446"/>
            <a:ext cx="2314575" cy="1809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4214818"/>
            <a:ext cx="2419350" cy="1809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Выноска-облако 6"/>
          <p:cNvSpPr/>
          <p:nvPr/>
        </p:nvSpPr>
        <p:spPr>
          <a:xfrm>
            <a:off x="2428860" y="1357298"/>
            <a:ext cx="2714644" cy="157163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Хохлатка луковичная</a:t>
            </a:r>
            <a:endParaRPr lang="ru-RU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2786050" y="3357562"/>
            <a:ext cx="3071834" cy="185738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Гусиный лук</a:t>
            </a:r>
            <a:endParaRPr lang="ru-RU" sz="2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6000760" y="2071678"/>
            <a:ext cx="2500330" cy="185738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Ветреница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 даже представители семейства орхидных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357298"/>
            <a:ext cx="3405600" cy="39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 l="14567" r="14173"/>
          <a:stretch>
            <a:fillRect/>
          </a:stretch>
        </p:blipFill>
        <p:spPr bwMode="auto">
          <a:xfrm>
            <a:off x="4572000" y="2357430"/>
            <a:ext cx="3865025" cy="406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Выноска-облако 5"/>
          <p:cNvSpPr/>
          <p:nvPr/>
        </p:nvSpPr>
        <p:spPr>
          <a:xfrm>
            <a:off x="857224" y="4500570"/>
            <a:ext cx="3000396" cy="164307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Башмачок настоящий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5500694" y="1142984"/>
            <a:ext cx="3214710" cy="135732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Д</a:t>
            </a:r>
            <a:r>
              <a:rPr lang="ru-RU" sz="2400" dirty="0" smtClean="0">
                <a:solidFill>
                  <a:schemeClr val="bg1"/>
                </a:solidFill>
              </a:rPr>
              <a:t>ремлик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345</TotalTime>
  <Words>212</Words>
  <PresentationFormat>Экран (4:3)</PresentationFormat>
  <Paragraphs>46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Литейная</vt:lpstr>
      <vt:lpstr>экотур</vt:lpstr>
      <vt:lpstr>Цель работы: экологическое воспитание школьников</vt:lpstr>
      <vt:lpstr>На территории Архангельской области много заповедных мест. </vt:lpstr>
      <vt:lpstr>Мы предлагаем вам совершить виртуальное путешествие по экологической тропе заказника </vt:lpstr>
      <vt:lpstr>На территории заповедника преобладают хвойные насаждения – 62.1 %</vt:lpstr>
      <vt:lpstr>Сосны – 49,5%</vt:lpstr>
      <vt:lpstr>Ели – 12.6%</vt:lpstr>
      <vt:lpstr>Встречаются редкие раннецветущие эфемероиды:</vt:lpstr>
      <vt:lpstr>И даже представители семейства орхидных</vt:lpstr>
      <vt:lpstr>Встречается 21 вид млекопитающих среди них:</vt:lpstr>
      <vt:lpstr>109 видов птиц. Даже такие редкие, как:</vt:lpstr>
      <vt:lpstr>Слайд 12</vt:lpstr>
      <vt:lpstr>И много других животных и растений</vt:lpstr>
      <vt:lpstr>Надеемся, что вам понравилось наше небольшое путешествие.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25</cp:revision>
  <dcterms:created xsi:type="dcterms:W3CDTF">2015-11-08T12:36:47Z</dcterms:created>
  <dcterms:modified xsi:type="dcterms:W3CDTF">2015-11-08T18:31:08Z</dcterms:modified>
</cp:coreProperties>
</file>