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66" r:id="rId4"/>
    <p:sldId id="256" r:id="rId5"/>
    <p:sldId id="257" r:id="rId6"/>
    <p:sldId id="264" r:id="rId7"/>
    <p:sldId id="258" r:id="rId8"/>
    <p:sldId id="263" r:id="rId9"/>
    <p:sldId id="262" r:id="rId10"/>
    <p:sldId id="265" r:id="rId11"/>
    <p:sldId id="261" r:id="rId12"/>
    <p:sldId id="259" r:id="rId13"/>
    <p:sldId id="26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70" autoAdjust="0"/>
    <p:restoredTop sz="94699" autoAdjust="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F2AD4-B928-4B49-87EF-27AC657EE64B}" type="datetimeFigureOut">
              <a:rPr lang="ru-RU"/>
              <a:pPr>
                <a:defRPr/>
              </a:pPr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3BE8C-8DFF-41FE-AB78-B3C8C44D7F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3F35F-EA40-4C01-9B17-027C76E2DCE6}" type="datetimeFigureOut">
              <a:rPr lang="ru-RU"/>
              <a:pPr>
                <a:defRPr/>
              </a:pPr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B568C-0429-471B-917D-39793AA09B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CF446-3338-4CC0-BDF0-EF5E70F0DCF4}" type="datetimeFigureOut">
              <a:rPr lang="ru-RU"/>
              <a:pPr>
                <a:defRPr/>
              </a:pPr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C3FC3-39F4-4C0B-915B-E867430BA0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9461D-0806-4CEB-B825-FE048DCACE3A}" type="datetimeFigureOut">
              <a:rPr lang="ru-RU"/>
              <a:pPr>
                <a:defRPr/>
              </a:pPr>
              <a:t>21.10.2022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74346-69FC-41B8-BDB5-72839EDEFA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6D026-C198-4F11-8262-A94974468B76}" type="datetimeFigureOut">
              <a:rPr lang="ru-RU"/>
              <a:pPr>
                <a:defRPr/>
              </a:pPr>
              <a:t>21.10.2022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480AA-74E0-4163-929E-D1F2099733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DE20-3DE9-43EA-9705-9ECD6D1903F8}" type="datetimeFigureOut">
              <a:rPr lang="ru-RU"/>
              <a:pPr>
                <a:defRPr/>
              </a:pPr>
              <a:t>21.10.2022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8B082-8CDC-4CAA-83DD-7E777F9337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1C39B-CFCC-42FE-8686-165480FFCB68}" type="datetimeFigureOut">
              <a:rPr lang="ru-RU"/>
              <a:pPr>
                <a:defRPr/>
              </a:pPr>
              <a:t>21.10.2022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09540-A332-434A-AB1A-A85ED02DAD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6AD06-96E6-4213-B29E-D13C5FEA5B80}" type="datetimeFigureOut">
              <a:rPr lang="ru-RU"/>
              <a:pPr>
                <a:defRPr/>
              </a:pPr>
              <a:t>21.10.2022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D46FC-D186-4356-A2B1-40769306D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FFBF3-2F91-4DB5-B81B-DE399209339C}" type="datetimeFigureOut">
              <a:rPr lang="ru-RU"/>
              <a:pPr>
                <a:defRPr/>
              </a:pPr>
              <a:t>21.10.2022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8AE41-9005-4D54-83FA-C6983E092A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4786C-1A35-4449-9D28-337C726F585F}" type="datetimeFigureOut">
              <a:rPr lang="ru-RU"/>
              <a:pPr>
                <a:defRPr/>
              </a:pPr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FD51C-6961-4EBB-80DA-B23596F1E5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43BBE-B94D-4261-840D-6C122D20B14A}" type="datetimeFigureOut">
              <a:rPr lang="ru-RU"/>
              <a:pPr>
                <a:defRPr/>
              </a:pPr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462C4-423E-4585-A30B-0C5FB4152F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4113" y="1844824"/>
            <a:ext cx="4461851" cy="3528392"/>
          </a:xfrm>
        </p:spPr>
        <p:txBody>
          <a:bodyPr/>
          <a:lstStyle>
            <a:lvl1pPr>
              <a:defRPr b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228168"/>
            <a:ext cx="7655145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8454E1-6AAE-4D59-B7B3-9B47A28C7665}" type="datetimeFigureOut">
              <a:rPr lang="ru-RU"/>
              <a:pPr>
                <a:defRPr/>
              </a:pPr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09D3F6-B0F4-45C2-B033-4DCC9B5F45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168"/>
            <a:ext cx="7655145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4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Путешествие вниз по Онеге - реке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Деревня  </a:t>
            </a:r>
            <a:r>
              <a:rPr lang="ru-RU" dirty="0" err="1" smtClean="0"/>
              <a:t>Турчасово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тур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857364"/>
            <a:ext cx="7101645" cy="447325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511156"/>
          </a:xfrm>
        </p:spPr>
        <p:txBody>
          <a:bodyPr>
            <a:noAutofit/>
          </a:bodyPr>
          <a:lstStyle/>
          <a:p>
            <a:r>
              <a:rPr lang="ru-RU" sz="3600" dirty="0" smtClean="0"/>
              <a:t>В 20-е годы 19 века храмы вступают в период переделок и перестроек.</a:t>
            </a:r>
            <a:endParaRPr lang="ru-RU" sz="3600" dirty="0"/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тур 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572000" cy="690524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2428868"/>
            <a:ext cx="4357686" cy="278608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На месте                   ( сгоревшей в  1964 году от удара молнии)</a:t>
            </a:r>
            <a:br>
              <a:rPr lang="ru-RU" dirty="0" smtClean="0"/>
            </a:br>
            <a:r>
              <a:rPr lang="ru-RU" dirty="0" smtClean="0"/>
              <a:t>Благовещенской церкви установлен Крест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714488"/>
            <a:ext cx="6858048" cy="4653676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85720" y="2142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algn="ctr">
              <a:spcBef>
                <a:spcPct val="0"/>
              </a:spcBef>
            </a:pPr>
            <a:r>
              <a:rPr lang="ru-RU" sz="4000" dirty="0" smtClean="0"/>
              <a:t>Посад (</a:t>
            </a:r>
            <a:r>
              <a:rPr lang="ru-RU" sz="4000" dirty="0" err="1" smtClean="0"/>
              <a:t>Турчасово</a:t>
            </a:r>
            <a:r>
              <a:rPr lang="ru-RU" sz="4000" dirty="0" smtClean="0"/>
              <a:t>). Храмовый комплекс </a:t>
            </a:r>
            <a:r>
              <a:rPr lang="ru-RU" sz="4000" dirty="0" err="1" smtClean="0"/>
              <a:t>Турчасовского</a:t>
            </a:r>
            <a:r>
              <a:rPr lang="ru-RU" sz="4000" dirty="0" smtClean="0"/>
              <a:t> погоста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турчасово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714488"/>
            <a:ext cx="7500990" cy="465907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Турчасово</a:t>
            </a:r>
            <a:r>
              <a:rPr lang="ru-RU" dirty="0" smtClean="0"/>
              <a:t> – «тур» - башня, «час»- дозор.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7507" y="1989138"/>
            <a:ext cx="6268986" cy="417671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Первое упоминание было в Грамоте в 1536 году 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тур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785926"/>
            <a:ext cx="6786610" cy="450673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1 половине 16 века крупный центр </a:t>
            </a:r>
            <a:r>
              <a:rPr lang="ru-RU" dirty="0" err="1" smtClean="0"/>
              <a:t>солеторговли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714488"/>
            <a:ext cx="7072362" cy="47149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Церковь Преображения Господня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785926"/>
            <a:ext cx="6357982" cy="467571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Церковь Благовещения Пресвятой Богородицы 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1776 году во время пожара весь Посад сгорел</a:t>
            </a:r>
            <a:endParaRPr lang="ru-RU" dirty="0"/>
          </a:p>
        </p:txBody>
      </p:sp>
      <p:pic>
        <p:nvPicPr>
          <p:cNvPr id="7" name="Рисунок 6" descr="тур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1785926"/>
            <a:ext cx="7072362" cy="463328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тур 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785926"/>
            <a:ext cx="7072362" cy="467268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Вся группа сооружений стоит на возвышенности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Тема1">
  <a:themeElements>
    <a:clrScheme name="1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C00000"/>
      </a:hlink>
      <a:folHlink>
        <a:srgbClr val="FAC08F"/>
      </a:folHlink>
    </a:clrScheme>
    <a:fontScheme name="1_Тема Office">
      <a:majorFont>
        <a:latin typeface="Trebuchet MS"/>
        <a:ea typeface=""/>
        <a:cs typeface=""/>
      </a:majorFont>
      <a:minorFont>
        <a:latin typeface="Georg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C00000"/>
        </a:hlink>
        <a:folHlink>
          <a:srgbClr val="FAC0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C00000"/>
      </a:hlink>
      <a:folHlink>
        <a:srgbClr val="FAC08F"/>
      </a:folHlink>
    </a:clrScheme>
    <a:fontScheme name="Тема Office">
      <a:majorFont>
        <a:latin typeface="Trebuchet MS"/>
        <a:ea typeface=""/>
        <a:cs typeface=""/>
      </a:majorFont>
      <a:minorFont>
        <a:latin typeface="Georg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C00000"/>
        </a:hlink>
        <a:folHlink>
          <a:srgbClr val="FAC0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2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7</TotalTime>
  <Words>92</Words>
  <PresentationFormat>Экран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Тема1</vt:lpstr>
      <vt:lpstr>Тема Office</vt:lpstr>
      <vt:lpstr>Тема2</vt:lpstr>
      <vt:lpstr>Путешествие вниз по Онеге - реке</vt:lpstr>
      <vt:lpstr>Слайд 2</vt:lpstr>
      <vt:lpstr>Турчасово – «тур» - башня, «час»- дозор.</vt:lpstr>
      <vt:lpstr>Первое упоминание было в Грамоте в 1536 году </vt:lpstr>
      <vt:lpstr>В 1 половине 16 века крупный центр солеторговли</vt:lpstr>
      <vt:lpstr>Церковь Преображения Господня</vt:lpstr>
      <vt:lpstr>Церковь Благовещения Пресвятой Богородицы </vt:lpstr>
      <vt:lpstr>В 1776 году во время пожара весь Посад сгорел</vt:lpstr>
      <vt:lpstr>Вся группа сооружений стоит на возвышенности</vt:lpstr>
      <vt:lpstr>В 20-е годы 19 века храмы вступают в период переделок и перестроек.</vt:lpstr>
      <vt:lpstr>На месте                   ( сгоревшей в  1964 году от удара молнии) Благовещенской церкви установлен Крест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User1</dc:creator>
  <cp:lastModifiedBy>User1</cp:lastModifiedBy>
  <cp:revision>4</cp:revision>
  <dcterms:created xsi:type="dcterms:W3CDTF">2022-10-21T03:43:31Z</dcterms:created>
  <dcterms:modified xsi:type="dcterms:W3CDTF">2022-10-21T07:27:32Z</dcterms:modified>
</cp:coreProperties>
</file>